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A1F7B-2C80-4AE2-898C-3106274B08E2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AB0F-5CF8-4723-A55E-BD4035B605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626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A1F7B-2C80-4AE2-898C-3106274B08E2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AB0F-5CF8-4723-A55E-BD4035B605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64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A1F7B-2C80-4AE2-898C-3106274B08E2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AB0F-5CF8-4723-A55E-BD4035B605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48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A1F7B-2C80-4AE2-898C-3106274B08E2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AB0F-5CF8-4723-A55E-BD4035B605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691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A1F7B-2C80-4AE2-898C-3106274B08E2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AB0F-5CF8-4723-A55E-BD4035B605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35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A1F7B-2C80-4AE2-898C-3106274B08E2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AB0F-5CF8-4723-A55E-BD4035B605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082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A1F7B-2C80-4AE2-898C-3106274B08E2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AB0F-5CF8-4723-A55E-BD4035B605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102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A1F7B-2C80-4AE2-898C-3106274B08E2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AB0F-5CF8-4723-A55E-BD4035B605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1555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A1F7B-2C80-4AE2-898C-3106274B08E2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AB0F-5CF8-4723-A55E-BD4035B605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96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A1F7B-2C80-4AE2-898C-3106274B08E2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AB0F-5CF8-4723-A55E-BD4035B605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218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A1F7B-2C80-4AE2-898C-3106274B08E2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AB0F-5CF8-4723-A55E-BD4035B605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95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A1F7B-2C80-4AE2-898C-3106274B08E2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EAB0F-5CF8-4723-A55E-BD4035B605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324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</a:t>
            </a:r>
            <a:r>
              <a:rPr lang="en-US" dirty="0" err="1" smtClean="0"/>
              <a:t>by:Swathi</a:t>
            </a:r>
            <a:r>
              <a:rPr lang="en-US" dirty="0" smtClean="0"/>
              <a:t> </a:t>
            </a:r>
            <a:r>
              <a:rPr lang="en-US" dirty="0" err="1" smtClean="0"/>
              <a:t>Konkati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8104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83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75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83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61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51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58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69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28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27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95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Nature Mart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1)Home Module</a:t>
            </a:r>
          </a:p>
          <a:p>
            <a:r>
              <a:rPr lang="en-US" dirty="0" smtClean="0"/>
              <a:t>2)Login Module</a:t>
            </a:r>
          </a:p>
          <a:p>
            <a:r>
              <a:rPr lang="en-US" dirty="0" smtClean="0"/>
              <a:t>3)Registration Module</a:t>
            </a:r>
          </a:p>
          <a:p>
            <a:r>
              <a:rPr lang="en-US" dirty="0" smtClean="0"/>
              <a:t>4)Contact Us Module</a:t>
            </a:r>
          </a:p>
          <a:p>
            <a:r>
              <a:rPr lang="en-US" dirty="0" smtClean="0"/>
              <a:t>5)Seeds Module</a:t>
            </a:r>
          </a:p>
          <a:p>
            <a:r>
              <a:rPr lang="en-US" dirty="0" smtClean="0"/>
              <a:t>6)Fruits Module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5497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06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6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10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17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45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15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56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70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63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76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81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62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03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67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32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87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6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70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58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5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54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20</Words>
  <Application>Microsoft Office PowerPoint</Application>
  <PresentationFormat>On-screen Show (4:3)</PresentationFormat>
  <Paragraphs>9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Jira </vt:lpstr>
      <vt:lpstr>Natural Nature Mart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4</cp:revision>
  <dcterms:created xsi:type="dcterms:W3CDTF">2023-09-05T16:31:03Z</dcterms:created>
  <dcterms:modified xsi:type="dcterms:W3CDTF">2023-09-05T17:07:35Z</dcterms:modified>
</cp:coreProperties>
</file>